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6" d="100"/>
          <a:sy n="56" d="100"/>
        </p:scale>
        <p:origin x="12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5993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processed using lib like Pandas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csv files was loaded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Null values were eliminated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replace.np.nan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taking up count of various columns like launch sites</a:t>
            </a:r>
          </a:p>
          <a:p>
            <a:endParaRPr lang="en-US" dirty="0"/>
          </a:p>
          <a:p>
            <a:r>
              <a:rPr lang="en-US" dirty="0"/>
              <a:t>https://github.com/SharmaAnkitt/Final-Capstone-Project/blob/c06bc53282700fd77c066c85725bc5fa45b63ecb/Week%201%20-%20Data%20wrangling.ipynb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23FB5-7CFC-A7B8-2EDD-BE9AD883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10" y="1825625"/>
            <a:ext cx="2425700" cy="26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– To see the relationship between two variables and predict the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– To check the relationship between two elements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– To predict trend based on past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 lvl="1"/>
            <a:r>
              <a:rPr lang="en-US" dirty="0"/>
              <a:t>https://github.com/SharmaAnkitt/Final-Capstone-Project/blob/c06bc53282700fd77c066c85725bc5fa45b63ecb/Week%202%20-%20EDA%20with%20Visualization.ipynb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Table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WHERE keyword to apply conditions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Distinct keyword to view unique values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 5 to restrict the number to resulting records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lvl="1"/>
            <a:r>
              <a:rPr lang="en-US" dirty="0"/>
              <a:t>https://github.com/SharmaAnkitt/Final-Capstone-Project/blob/c06bc53282700fd77c066c85725bc5fa45b63ecb/Week%202%20-%20EDA%20with%20SQL.ipynb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Transforming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Splitting the data into test and train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function, which help hyperparameters tuning by training and evaluating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heatmaps to identify the performance of the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https://github.com/SharmaAnkitt/Final-Capstone-Project/blob/c06bc53282700fd77c066c85725bc5fa45b63ecb/Week%20-%204%20-%20Machine%20Learning%20Prediction.ipynb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1AEA4-07EB-422D-460B-DBBEA410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5" y="2409746"/>
            <a:ext cx="9000000" cy="4103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644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999B7-ECBD-88AB-499F-1C7E65F8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5" y="2091237"/>
            <a:ext cx="9000000" cy="4335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794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644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BDBAA-B8D3-123E-449D-55D155C7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70" y="1874522"/>
            <a:ext cx="8440680" cy="4770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870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7823" y="139446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15E4F-C301-AA50-D98B-677468E9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83740"/>
            <a:ext cx="992897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39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9CE3B-7DF5-3851-00BE-D79B0A1B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5" y="2197044"/>
            <a:ext cx="9841283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431" y="136202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55972-6E37-AE8B-4832-B1608C26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59" y="1435418"/>
            <a:ext cx="7200000" cy="499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394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1C341-EB43-A5C7-6DF0-58466A32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56072"/>
            <a:ext cx="9327946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431" y="12573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279A4-667D-0A18-5346-62D529DD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87147"/>
            <a:ext cx="881942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3536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14076-ECF8-A761-5AAD-E264753F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02" y="1705573"/>
            <a:ext cx="56243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6555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FFEE4-D5AA-0449-473C-F34C5A51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92" y="2255206"/>
            <a:ext cx="9307224" cy="4496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4290" y="124269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9282D-4AAF-F6FF-B6BA-173778C7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38" y="2320029"/>
            <a:ext cx="646522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7F10A-6EB7-EF1C-BE92-FF260590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92" y="3320095"/>
            <a:ext cx="7097115" cy="2705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3ED8B-A9A0-FB05-9598-5312987B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51" y="3177364"/>
            <a:ext cx="7763958" cy="2514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10313" y="1541972"/>
            <a:ext cx="6584897" cy="27557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and Visualization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Visualization and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C9775-22D9-728B-B5E9-5DDCBDE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16" y="3204748"/>
            <a:ext cx="7306695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984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35EE9-C6A7-7565-B411-9596A295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4" y="2699112"/>
            <a:ext cx="10526594" cy="3905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127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D6740-F4EE-0F2F-E182-016AFCA89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65" y="2833293"/>
            <a:ext cx="10364646" cy="2829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698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21865-AD2E-D48C-137E-2A6D261B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92" y="2397679"/>
            <a:ext cx="706029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984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FD8AC-8B18-84CA-26ED-785F0AB7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80" y="2071991"/>
            <a:ext cx="10640910" cy="4648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41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916D0-C051-5BA6-823C-AE61DDC2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9" y="2451260"/>
            <a:ext cx="6806723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18666" y="1298392"/>
            <a:ext cx="9899803" cy="4199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as a data scientist trying to analyze data based on rocket launch companies their cost, successful landing rates and further future possibilities Sending spacecraft to the International Space Station.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satellite internet constellation providing satellite Internet access. Sending manned missions to Space. One reason SpaceX can do this is the rocket launches are relatively inexpensive.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how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reusing it rockets for other launches, saving a lots of cost of the companies. Analyzing the data, through various methods like, wrangling, scrapping, visualizing, model building will help us to know more learn more and predict more as a data scientist.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launch sites are build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prediction model can predict on the outcome of the landing results.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302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F60D9-FCD8-D31A-C09E-C0EF245A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97" y="1982742"/>
            <a:ext cx="609230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Data collection lab, we learned ways how to import, clean and transform the data. Post which we were able to identify about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space_x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programs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lab helped us to find out about the success and failure rates of the launches along with the possibilities of landing or crashing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and Visualization helps us to analyze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patterns and relationship between two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ML models helps us to identify how we can compare various variables on our model and predict the outcome and makes changes accordingly.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Lib: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information stored in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space_x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past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url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we retrieved it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request.get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method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json_normalize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menthod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Finding and replacing null values, getting count of launch sites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values_count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method(), identifying various launch sites and there outcomes.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data we can build a data frame for testing, basis which we can split data into test and train. Post which we can evaluate and classify the model.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r>
              <a:rPr lang="en-US" dirty="0"/>
              <a:t>https://github.com/SharmaAnkitt/Final-Capstone-Project/blob/409f7eda2b6c4d0af3bec0441085c5099becde11/Week%201%20-%20Data%20Collection.ipynb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D9185-2406-B041-614F-9E789B89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62" y="1895330"/>
            <a:ext cx="3614420" cy="40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https://github.com/SharmaAnkitt/Final-Capstone-Project.git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1768</Words>
  <Application>Microsoft Office PowerPoint</Application>
  <PresentationFormat>Widescreen</PresentationFormat>
  <Paragraphs>245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Harsha Palaria</cp:lastModifiedBy>
  <cp:revision>225</cp:revision>
  <dcterms:created xsi:type="dcterms:W3CDTF">2021-04-29T18:58:34Z</dcterms:created>
  <dcterms:modified xsi:type="dcterms:W3CDTF">2024-06-29T19:49:33Z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